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1BE2-165A-4239-BB69-5F20B5CB9752}" type="datetimeFigureOut">
              <a:rPr lang="it-IT" smtClean="0"/>
              <a:pPr/>
              <a:t>09/11/2020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18FC-873E-4E1B-AA5C-04177435EA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Desktop\Sc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58000" cy="5143503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714488" y="500034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XX</a:t>
            </a:r>
            <a:r>
              <a:rPr lang="it-IT" b="1" dirty="0" smtClean="0"/>
              <a:t> </a:t>
            </a:r>
            <a:r>
              <a:rPr lang="it-IT" b="1" dirty="0" err="1" smtClean="0"/>
              <a:t>XXX</a:t>
            </a:r>
            <a:r>
              <a:rPr lang="it-IT" b="1" dirty="0" smtClean="0"/>
              <a:t> </a:t>
            </a:r>
            <a:r>
              <a:rPr lang="it-IT" b="1" dirty="0" err="1" smtClean="0"/>
              <a:t>XXX</a:t>
            </a:r>
            <a:r>
              <a:rPr lang="it-IT" b="1" dirty="0" smtClean="0"/>
              <a:t> </a:t>
            </a:r>
            <a:r>
              <a:rPr lang="it-IT" b="1" dirty="0" err="1" smtClean="0"/>
              <a:t>XXXXXX.XXXX</a:t>
            </a:r>
            <a:r>
              <a:rPr lang="it-IT" b="1" dirty="0" smtClean="0"/>
              <a:t> XX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43050" y="78578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Xxxxxxx</a:t>
            </a:r>
            <a:r>
              <a:rPr lang="it-IT" b="1" smtClean="0"/>
              <a:t> </a:t>
            </a:r>
            <a:r>
              <a:rPr lang="it-IT" b="1" smtClean="0"/>
              <a:t> XXXXXX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7166" y="157160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Nome e Cognome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85992" y="1571604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TN59 </a:t>
            </a:r>
            <a:r>
              <a:rPr lang="it-IT" sz="1600" b="1" dirty="0" smtClean="0"/>
              <a:t> </a:t>
            </a:r>
            <a:r>
              <a:rPr lang="it-IT" sz="1600" b="1" dirty="0" smtClean="0"/>
              <a:t>XXXXXXXXXXXXXXXXXXXX</a:t>
            </a:r>
            <a:endParaRPr lang="it-IT" sz="16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429264" y="1571604"/>
            <a:ext cx="1428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XXXX</a:t>
            </a:r>
            <a:r>
              <a:rPr lang="it-IT" sz="1600" b="1" dirty="0" smtClean="0"/>
              <a:t>,</a:t>
            </a:r>
            <a:r>
              <a:rPr lang="it-IT" sz="1600" b="1" dirty="0" err="1" smtClean="0"/>
              <a:t>ooo</a:t>
            </a:r>
            <a:r>
              <a:rPr lang="it-IT" sz="1600" b="1" dirty="0" smtClean="0"/>
              <a:t> </a:t>
            </a:r>
            <a:r>
              <a:rPr lang="it-IT" sz="1600" b="1" dirty="0" smtClean="0"/>
              <a:t>DT</a:t>
            </a:r>
            <a:endParaRPr lang="it-IT" sz="16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5728" y="1928794"/>
            <a:ext cx="278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Motivazione</a:t>
            </a:r>
            <a:endParaRPr lang="it-IT" sz="1600" b="1" dirty="0" smtClean="0"/>
          </a:p>
          <a:p>
            <a:r>
              <a:rPr lang="it-IT" sz="1600" b="1" dirty="0" smtClean="0"/>
              <a:t> </a:t>
            </a:r>
            <a:r>
              <a:rPr lang="it-IT" sz="1600" b="1" dirty="0" smtClean="0"/>
              <a:t>XXXXXXX   XXXX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28802" y="335755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</a:t>
            </a:r>
            <a:r>
              <a:rPr lang="it-IT" b="1" dirty="0" smtClean="0"/>
              <a:t>XXXXX  XXXXXX  XXXXX   XXXX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429264" y="3000364"/>
            <a:ext cx="1428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XXXX</a:t>
            </a:r>
            <a:r>
              <a:rPr lang="it-IT" sz="1600" b="1" dirty="0" smtClean="0"/>
              <a:t>,</a:t>
            </a:r>
            <a:r>
              <a:rPr lang="it-IT" sz="1600" b="1" dirty="0" err="1" smtClean="0"/>
              <a:t>ooo</a:t>
            </a:r>
            <a:r>
              <a:rPr lang="it-IT" sz="1600" b="1" dirty="0" smtClean="0"/>
              <a:t> </a:t>
            </a:r>
            <a:r>
              <a:rPr lang="it-IT" sz="1600" b="1" dirty="0" smtClean="0"/>
              <a:t>DT</a:t>
            </a:r>
            <a:endParaRPr lang="it-IT" sz="16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143512" y="1428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Mese</a:t>
            </a:r>
            <a:r>
              <a:rPr lang="it-IT" b="1" dirty="0" smtClean="0"/>
              <a:t>/Anno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643446" y="3571868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XX</a:t>
            </a:r>
            <a:r>
              <a:rPr lang="it-IT" sz="1400" b="1" dirty="0" err="1" smtClean="0"/>
              <a:t>.XX.XXXX</a:t>
            </a:r>
            <a:endParaRPr lang="it-IT" sz="14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7166" y="3071802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err="1" smtClean="0"/>
              <a:t>envoyé</a:t>
            </a:r>
            <a:r>
              <a:rPr lang="it-IT" sz="1200" b="1" i="1" dirty="0" smtClean="0"/>
              <a:t> par </a:t>
            </a:r>
            <a:r>
              <a:rPr lang="it-IT" sz="1200" b="1" i="1" dirty="0" err="1" smtClean="0"/>
              <a:t>email</a:t>
            </a:r>
            <a:endParaRPr lang="it-IT" sz="12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27</cp:revision>
  <dcterms:created xsi:type="dcterms:W3CDTF">2016-06-01T13:32:54Z</dcterms:created>
  <dcterms:modified xsi:type="dcterms:W3CDTF">2020-11-09T18:50:24Z</dcterms:modified>
</cp:coreProperties>
</file>